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>
        <p:scale>
          <a:sx n="80" d="100"/>
          <a:sy n="80" d="100"/>
        </p:scale>
        <p:origin x="-57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061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14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04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457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4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72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89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477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089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32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061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DEA84-281A-465A-B4A0-33EA787E2E34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FB92A-5872-4052-BA5F-B39B92721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93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2" y="32835"/>
            <a:ext cx="24390717" cy="4511803"/>
            <a:chOff x="-2" y="32835"/>
            <a:chExt cx="19883451" cy="4511803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" y="45720"/>
              <a:ext cx="9949219" cy="4498918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4230" y="32835"/>
              <a:ext cx="9949219" cy="4498918"/>
            </a:xfrm>
            <a:prstGeom prst="rect">
              <a:avLst/>
            </a:prstGeom>
          </p:spPr>
        </p:pic>
      </p:grpSp>
      <p:grpSp>
        <p:nvGrpSpPr>
          <p:cNvPr id="98" name="Group 97"/>
          <p:cNvGrpSpPr/>
          <p:nvPr/>
        </p:nvGrpSpPr>
        <p:grpSpPr>
          <a:xfrm>
            <a:off x="-1" y="4515655"/>
            <a:ext cx="24390716" cy="2342345"/>
            <a:chOff x="-1" y="4515655"/>
            <a:chExt cx="24390716" cy="2342345"/>
          </a:xfrm>
        </p:grpSpPr>
        <p:grpSp>
          <p:nvGrpSpPr>
            <p:cNvPr id="87" name="Group 86"/>
            <p:cNvGrpSpPr/>
            <p:nvPr/>
          </p:nvGrpSpPr>
          <p:grpSpPr>
            <a:xfrm>
              <a:off x="-1" y="4520485"/>
              <a:ext cx="12213218" cy="2337515"/>
              <a:chOff x="-1" y="4520485"/>
              <a:chExt cx="12213218" cy="2337515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-1" y="4520485"/>
                <a:ext cx="12213218" cy="233751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4553202" y="6105774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022601" y="6105774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7846835" y="6105774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9465203" y="6105774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11237895" y="6105774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3293631" y="6107739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1683943" y="6107739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226108" y="6107739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8" name="Group 87"/>
            <p:cNvGrpSpPr/>
            <p:nvPr/>
          </p:nvGrpSpPr>
          <p:grpSpPr>
            <a:xfrm>
              <a:off x="12177497" y="4515655"/>
              <a:ext cx="12213218" cy="2337515"/>
              <a:chOff x="-1" y="4520485"/>
              <a:chExt cx="12213218" cy="2337515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-1" y="4520485"/>
                <a:ext cx="12213218" cy="233751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4553202" y="6105774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6022601" y="6105774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7846835" y="6105774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9465203" y="6105774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11237895" y="6105774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3293631" y="6107739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/>
              <p:cNvSpPr/>
              <p:nvPr/>
            </p:nvSpPr>
            <p:spPr>
              <a:xfrm>
                <a:off x="1683943" y="6107739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226108" y="6107739"/>
                <a:ext cx="774700" cy="94521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3293631" y="6105774"/>
            <a:ext cx="774700" cy="945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Lofi - অবসথন (তম সইকল চলন শখব তই) - Eather - Ahmed Shakib Dark Life [TubeRipper.com]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55392" y="214745"/>
            <a:ext cx="609600" cy="609600"/>
          </a:xfrm>
          <a:prstGeom prst="rect">
            <a:avLst/>
          </a:prstGeom>
        </p:spPr>
      </p:pic>
      <p:sp>
        <p:nvSpPr>
          <p:cNvPr id="8" name="24-Point Star 7"/>
          <p:cNvSpPr/>
          <p:nvPr/>
        </p:nvSpPr>
        <p:spPr>
          <a:xfrm>
            <a:off x="3367665" y="4344899"/>
            <a:ext cx="1379913" cy="1241642"/>
          </a:xfrm>
          <a:prstGeom prst="star24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24-Point Star 57"/>
          <p:cNvSpPr/>
          <p:nvPr/>
        </p:nvSpPr>
        <p:spPr>
          <a:xfrm>
            <a:off x="5827946" y="4345475"/>
            <a:ext cx="1379913" cy="1241642"/>
          </a:xfrm>
          <a:prstGeom prst="star24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121" y="1666508"/>
            <a:ext cx="4126949" cy="410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89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3.33333E-6 L -1.00026 3.33333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13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4.16667E-7 3.7037E-6 L -1.00026 3.7037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13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 animBg="1"/>
      <p:bldP spid="5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Sobuj</dc:creator>
  <cp:lastModifiedBy>Sobuj</cp:lastModifiedBy>
  <cp:revision>12</cp:revision>
  <dcterms:created xsi:type="dcterms:W3CDTF">2023-11-13T14:58:39Z</dcterms:created>
  <dcterms:modified xsi:type="dcterms:W3CDTF">2023-11-13T16:56:24Z</dcterms:modified>
</cp:coreProperties>
</file>